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1" r:id="rId2"/>
    <p:sldId id="272" r:id="rId3"/>
    <p:sldId id="264" r:id="rId4"/>
    <p:sldId id="278" r:id="rId5"/>
    <p:sldId id="279" r:id="rId6"/>
    <p:sldId id="280" r:id="rId7"/>
    <p:sldId id="282" r:id="rId8"/>
  </p:sldIdLst>
  <p:sldSz cx="9144000" cy="6858000" type="screen4x3"/>
  <p:notesSz cx="6858000" cy="9144000"/>
  <p:defaultTextStyle>
    <a:defPPr>
      <a:defRPr lang="en-US"/>
    </a:defPPr>
    <a:lvl1pPr algn="ctr" defTabSz="4571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113" algn="ctr" defTabSz="4571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226" algn="ctr" defTabSz="4571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341" algn="ctr" defTabSz="4571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453" algn="ctr" defTabSz="4571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5566" algn="l" defTabSz="914226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2679" algn="l" defTabSz="914226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199794" algn="l" defTabSz="914226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6907" algn="l" defTabSz="914226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0">
          <p15:clr>
            <a:srgbClr val="A4A3A4"/>
          </p15:clr>
        </p15:guide>
        <p15:guide id="2" orient="horz" pos="4163">
          <p15:clr>
            <a:srgbClr val="A4A3A4"/>
          </p15:clr>
        </p15:guide>
        <p15:guide id="3" pos="158">
          <p15:clr>
            <a:srgbClr val="A4A3A4"/>
          </p15:clr>
        </p15:guide>
        <p15:guide id="4" pos="5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5D"/>
    <a:srgbClr val="6600FF"/>
    <a:srgbClr val="961E21"/>
    <a:srgbClr val="1B4298"/>
    <a:srgbClr val="F1C400"/>
    <a:srgbClr val="008080"/>
    <a:srgbClr val="009999"/>
    <a:srgbClr val="697112"/>
    <a:srgbClr val="E544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6" autoAdjust="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1320"/>
        <p:guide orient="horz" pos="4163"/>
        <p:guide pos="158"/>
        <p:guide pos="5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FB8A873-2EDB-476E-8186-CFC85D3B0E76}" type="datetimeFigureOut">
              <a:rPr lang="ca-ES"/>
              <a:pPr>
                <a:defRPr/>
              </a:pPr>
              <a:t>6/5/2021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C0F4FEA-2AFF-41FF-9C97-C7BC01C27BA8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45990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6D08135-0DDF-4C4C-B108-C11BDFD79D0C}" type="datetime1">
              <a:rPr lang="ca-ES" altLang="ca-ES"/>
              <a:pPr>
                <a:defRPr/>
              </a:pPr>
              <a:t>6/5/2021</a:t>
            </a:fld>
            <a:endParaRPr lang="ca-ES" altLang="ca-E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 noProof="0"/>
              <a:t>Haga clic para modificar el estilo de texto del patrón</a:t>
            </a:r>
          </a:p>
          <a:p>
            <a:pPr lvl="1"/>
            <a:r>
              <a:rPr lang="ca-ES" altLang="ca-ES" noProof="0"/>
              <a:t>Segundo nivel</a:t>
            </a:r>
          </a:p>
          <a:p>
            <a:pPr lvl="2"/>
            <a:r>
              <a:rPr lang="ca-ES" altLang="ca-ES" noProof="0"/>
              <a:t>Tercer nivel</a:t>
            </a:r>
          </a:p>
          <a:p>
            <a:pPr lvl="3"/>
            <a:r>
              <a:rPr lang="ca-ES" altLang="ca-ES" noProof="0"/>
              <a:t>Cuarto nivel</a:t>
            </a:r>
          </a:p>
          <a:p>
            <a:pPr lvl="4"/>
            <a:r>
              <a:rPr lang="ca-ES" altLang="ca-ES" noProof="0"/>
              <a:t>Quinto nivel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E3F15FB-B464-4C38-B4FC-8AFC85E7F880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904634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Geneva" pitchFamily="-112" charset="-128"/>
        <a:cs typeface="+mn-cs"/>
      </a:defRPr>
    </a:lvl1pPr>
    <a:lvl2pPr marL="457113" algn="l" defTabSz="4571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Geneva" pitchFamily="-112" charset="-128"/>
        <a:cs typeface="+mn-cs"/>
      </a:defRPr>
    </a:lvl2pPr>
    <a:lvl3pPr marL="914226" algn="l" defTabSz="4571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Geneva" pitchFamily="-112" charset="-128"/>
        <a:cs typeface="+mn-cs"/>
      </a:defRPr>
    </a:lvl3pPr>
    <a:lvl4pPr marL="1371341" algn="l" defTabSz="4571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Geneva" pitchFamily="-112" charset="-128"/>
        <a:cs typeface="+mn-cs"/>
      </a:defRPr>
    </a:lvl4pPr>
    <a:lvl5pPr marL="1828453" algn="l" defTabSz="4571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Geneva" pitchFamily="-112" charset="-128"/>
        <a:cs typeface="+mn-cs"/>
      </a:defRPr>
    </a:lvl5pPr>
    <a:lvl6pPr marL="2285566" algn="l" defTabSz="9142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79" algn="l" defTabSz="9142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9142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 dirty="0">
              <a:ea typeface="Geneva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a-ES" altLang="ca-ES"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428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3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AC448-78A0-41C1-8312-43AEF473250A}" type="datetime1">
              <a:rPr lang="en-US" altLang="ca-ES"/>
              <a:pPr>
                <a:defRPr/>
              </a:pPr>
              <a:t>5/6/2021</a:t>
            </a:fld>
            <a:endParaRPr lang="en-US" alt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02F53-4339-46E7-A26B-1619798A6298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124124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CA27F-C122-4941-B469-00F3796B4533}" type="datetime1">
              <a:rPr lang="en-US" altLang="ca-ES"/>
              <a:pPr>
                <a:defRPr/>
              </a:pPr>
              <a:t>5/6/2021</a:t>
            </a:fld>
            <a:endParaRPr lang="en-US" alt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1D6D9-1AFC-4715-919B-9E50A9C92F60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93137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/>
          <a:lstStyle>
            <a:lvl1pPr algn="l">
              <a:defRPr sz="41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711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42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1CE3F-462E-417D-9B4E-7EF8BC57361F}" type="datetime1">
              <a:rPr lang="en-US" altLang="ca-ES"/>
              <a:pPr>
                <a:defRPr/>
              </a:pPr>
              <a:t>5/6/2021</a:t>
            </a:fld>
            <a:endParaRPr lang="en-US" alt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A21E0-DF8E-4E17-94EF-5A71F600E84B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44320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6BA95-4231-4080-A9E9-F09BCF55E92E}" type="datetime1">
              <a:rPr lang="en-US" altLang="ca-ES"/>
              <a:pPr>
                <a:defRPr/>
              </a:pPr>
              <a:t>5/6/2021</a:t>
            </a:fld>
            <a:endParaRPr lang="en-US" altLang="ca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44BE-F997-44F7-A61D-7810281D1F02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94176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13" indent="0">
              <a:buNone/>
              <a:defRPr sz="1900" b="1"/>
            </a:lvl2pPr>
            <a:lvl3pPr marL="914226" indent="0">
              <a:buNone/>
              <a:defRPr sz="1700" b="1"/>
            </a:lvl3pPr>
            <a:lvl4pPr marL="1371341" indent="0">
              <a:buNone/>
              <a:defRPr sz="1600" b="1"/>
            </a:lvl4pPr>
            <a:lvl5pPr marL="1828453" indent="0">
              <a:buNone/>
              <a:defRPr sz="1600" b="1"/>
            </a:lvl5pPr>
            <a:lvl6pPr marL="2285566" indent="0">
              <a:buNone/>
              <a:defRPr sz="1600" b="1"/>
            </a:lvl6pPr>
            <a:lvl7pPr marL="2742679" indent="0">
              <a:buNone/>
              <a:defRPr sz="1600" b="1"/>
            </a:lvl7pPr>
            <a:lvl8pPr marL="3199794" indent="0">
              <a:buNone/>
              <a:defRPr sz="1600" b="1"/>
            </a:lvl8pPr>
            <a:lvl9pPr marL="3656907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80"/>
            <a:ext cx="4040188" cy="395128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5"/>
            <a:ext cx="4041775" cy="63976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13" indent="0">
              <a:buNone/>
              <a:defRPr sz="1900" b="1"/>
            </a:lvl2pPr>
            <a:lvl3pPr marL="914226" indent="0">
              <a:buNone/>
              <a:defRPr sz="1700" b="1"/>
            </a:lvl3pPr>
            <a:lvl4pPr marL="1371341" indent="0">
              <a:buNone/>
              <a:defRPr sz="1600" b="1"/>
            </a:lvl4pPr>
            <a:lvl5pPr marL="1828453" indent="0">
              <a:buNone/>
              <a:defRPr sz="1600" b="1"/>
            </a:lvl5pPr>
            <a:lvl6pPr marL="2285566" indent="0">
              <a:buNone/>
              <a:defRPr sz="1600" b="1"/>
            </a:lvl6pPr>
            <a:lvl7pPr marL="2742679" indent="0">
              <a:buNone/>
              <a:defRPr sz="1600" b="1"/>
            </a:lvl7pPr>
            <a:lvl8pPr marL="3199794" indent="0">
              <a:buNone/>
              <a:defRPr sz="1600" b="1"/>
            </a:lvl8pPr>
            <a:lvl9pPr marL="3656907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80"/>
            <a:ext cx="4041775" cy="395128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CA492-FF1E-4132-9DD6-9EC970A7D039}" type="datetime1">
              <a:rPr lang="en-US" altLang="ca-ES"/>
              <a:pPr>
                <a:defRPr/>
              </a:pPr>
              <a:t>5/6/2021</a:t>
            </a:fld>
            <a:endParaRPr lang="en-US" altLang="ca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CCAC5-A50E-4A3B-BD70-AA84EB87F60E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59898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CC926-1FEF-467F-91F0-8A7BD17065CA}" type="datetime1">
              <a:rPr lang="en-US" altLang="ca-ES"/>
              <a:pPr>
                <a:defRPr/>
              </a:pPr>
              <a:t>5/6/2021</a:t>
            </a:fld>
            <a:endParaRPr lang="en-US" altLang="ca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71931-1763-4026-8D77-7D33BBF20C0E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215760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3"/>
            <a:ext cx="3008313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3" indent="0">
              <a:buNone/>
              <a:defRPr sz="1200"/>
            </a:lvl2pPr>
            <a:lvl3pPr marL="914226" indent="0">
              <a:buNone/>
              <a:defRPr sz="1000"/>
            </a:lvl3pPr>
            <a:lvl4pPr marL="1371341" indent="0">
              <a:buNone/>
              <a:defRPr sz="1000"/>
            </a:lvl4pPr>
            <a:lvl5pPr marL="1828453" indent="0">
              <a:buNone/>
              <a:defRPr sz="1000"/>
            </a:lvl5pPr>
            <a:lvl6pPr marL="2285566" indent="0">
              <a:buNone/>
              <a:defRPr sz="1000"/>
            </a:lvl6pPr>
            <a:lvl7pPr marL="2742679" indent="0">
              <a:buNone/>
              <a:defRPr sz="1000"/>
            </a:lvl7pPr>
            <a:lvl8pPr marL="3199794" indent="0">
              <a:buNone/>
              <a:defRPr sz="1000"/>
            </a:lvl8pPr>
            <a:lvl9pPr marL="3656907" indent="0">
              <a:buNone/>
              <a:defRPr sz="10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437FF-9476-4AAA-A84D-BD209E702D0F}" type="datetime1">
              <a:rPr lang="en-US" altLang="ca-ES"/>
              <a:pPr>
                <a:defRPr/>
              </a:pPr>
              <a:t>5/6/2021</a:t>
            </a:fld>
            <a:endParaRPr lang="en-US" altLang="ca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B84E0-55EB-4EDC-A462-E7572B275E28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168744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3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57113" indent="0">
              <a:buNone/>
              <a:defRPr sz="2700"/>
            </a:lvl2pPr>
            <a:lvl3pPr marL="914226" indent="0">
              <a:buNone/>
              <a:defRPr sz="2300"/>
            </a:lvl3pPr>
            <a:lvl4pPr marL="1371341" indent="0">
              <a:buNone/>
              <a:defRPr sz="1900"/>
            </a:lvl4pPr>
            <a:lvl5pPr marL="1828453" indent="0">
              <a:buNone/>
              <a:defRPr sz="1900"/>
            </a:lvl5pPr>
            <a:lvl6pPr marL="2285566" indent="0">
              <a:buNone/>
              <a:defRPr sz="1900"/>
            </a:lvl6pPr>
            <a:lvl7pPr marL="2742679" indent="0">
              <a:buNone/>
              <a:defRPr sz="1900"/>
            </a:lvl7pPr>
            <a:lvl8pPr marL="3199794" indent="0">
              <a:buNone/>
              <a:defRPr sz="1900"/>
            </a:lvl8pPr>
            <a:lvl9pPr marL="3656907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13" indent="0">
              <a:buNone/>
              <a:defRPr sz="1200"/>
            </a:lvl2pPr>
            <a:lvl3pPr marL="914226" indent="0">
              <a:buNone/>
              <a:defRPr sz="1000"/>
            </a:lvl3pPr>
            <a:lvl4pPr marL="1371341" indent="0">
              <a:buNone/>
              <a:defRPr sz="1000"/>
            </a:lvl4pPr>
            <a:lvl5pPr marL="1828453" indent="0">
              <a:buNone/>
              <a:defRPr sz="1000"/>
            </a:lvl5pPr>
            <a:lvl6pPr marL="2285566" indent="0">
              <a:buNone/>
              <a:defRPr sz="1000"/>
            </a:lvl6pPr>
            <a:lvl7pPr marL="2742679" indent="0">
              <a:buNone/>
              <a:defRPr sz="1000"/>
            </a:lvl7pPr>
            <a:lvl8pPr marL="3199794" indent="0">
              <a:buNone/>
              <a:defRPr sz="1000"/>
            </a:lvl8pPr>
            <a:lvl9pPr marL="3656907" indent="0">
              <a:buNone/>
              <a:defRPr sz="10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F69E4-2431-4EAF-821D-7F4A1FC3FF34}" type="datetime1">
              <a:rPr lang="en-US" altLang="ca-ES"/>
              <a:pPr>
                <a:defRPr/>
              </a:pPr>
              <a:t>5/6/2021</a:t>
            </a:fld>
            <a:endParaRPr lang="en-US" altLang="ca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4BAB8-3694-415C-9F69-8F0E0465FCCF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392090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ca-ES"/>
              <a:t>Click to edit Master title style</a:t>
            </a:r>
            <a:endParaRPr lang="en-US" altLang="ca-E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ca-ES"/>
              <a:t>Click to edit Master text styles</a:t>
            </a:r>
          </a:p>
          <a:p>
            <a:pPr lvl="1"/>
            <a:r>
              <a:rPr lang="es-ES_tradnl" altLang="ca-ES"/>
              <a:t>Second level</a:t>
            </a:r>
          </a:p>
          <a:p>
            <a:pPr lvl="2"/>
            <a:r>
              <a:rPr lang="es-ES_tradnl" altLang="ca-ES"/>
              <a:t>Third level</a:t>
            </a:r>
          </a:p>
          <a:p>
            <a:pPr lvl="3"/>
            <a:r>
              <a:rPr lang="es-ES_tradnl" altLang="ca-ES"/>
              <a:t>Fourth level</a:t>
            </a:r>
          </a:p>
          <a:p>
            <a:pPr lvl="4"/>
            <a:r>
              <a:rPr lang="es-ES_tradnl" altLang="ca-ES"/>
              <a:t>Fifth level</a:t>
            </a:r>
            <a:endParaRPr lang="en-US" altLang="ca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66A205B-16B4-424E-BD37-83C6D9BBB951}" type="datetime1">
              <a:rPr lang="en-US" altLang="ca-ES"/>
              <a:pPr>
                <a:defRPr/>
              </a:pPr>
              <a:t>5/6/2021</a:t>
            </a:fld>
            <a:endParaRPr lang="en-US" alt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ca-ES" alt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3"/>
          </a:xfrm>
          <a:prstGeom prst="rect">
            <a:avLst/>
          </a:prstGeom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67B9841-2C5B-4DD4-93A5-334905C6349E}" type="slidenum">
              <a:rPr lang="en-US" altLang="ca-ES"/>
              <a:pPr>
                <a:defRPr/>
              </a:pPr>
              <a:t>‹Nº›</a:t>
            </a:fld>
            <a:endParaRPr lang="en-U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457113" rtl="0" eaLnBrk="0" fontAlgn="base" hangingPunct="0">
        <a:spcBef>
          <a:spcPct val="0"/>
        </a:spcBef>
        <a:spcAft>
          <a:spcPct val="0"/>
        </a:spcAft>
        <a:defRPr sz="3100" b="1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1pPr>
      <a:lvl2pPr algn="l" defTabSz="457113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  <a:cs typeface="Verdana" pitchFamily="-112" charset="0"/>
        </a:defRPr>
      </a:lvl2pPr>
      <a:lvl3pPr algn="l" defTabSz="457113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  <a:cs typeface="Verdana" pitchFamily="-112" charset="0"/>
        </a:defRPr>
      </a:lvl3pPr>
      <a:lvl4pPr algn="l" defTabSz="457113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  <a:cs typeface="Verdana" pitchFamily="-112" charset="0"/>
        </a:defRPr>
      </a:lvl4pPr>
      <a:lvl5pPr algn="l" defTabSz="457113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  <a:cs typeface="Verdana" pitchFamily="-112" charset="0"/>
        </a:defRPr>
      </a:lvl5pPr>
      <a:lvl6pPr marL="457113" algn="l" defTabSz="457113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</a:defRPr>
      </a:lvl6pPr>
      <a:lvl7pPr marL="914226" algn="l" defTabSz="457113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</a:defRPr>
      </a:lvl7pPr>
      <a:lvl8pPr marL="1371341" algn="l" defTabSz="457113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</a:defRPr>
      </a:lvl8pPr>
      <a:lvl9pPr marL="1828453" algn="l" defTabSz="457113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Verdana" pitchFamily="-112" charset="0"/>
          <a:ea typeface="Geneva" pitchFamily="-112" charset="-128"/>
        </a:defRPr>
      </a:lvl9pPr>
    </p:titleStyle>
    <p:bodyStyle>
      <a:lvl1pPr marL="342835" indent="-342835" algn="l" defTabSz="4571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1pPr>
      <a:lvl2pPr marL="742809" indent="-285697" algn="l" defTabSz="4571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2pPr>
      <a:lvl3pPr marL="1142784" indent="-228556" algn="l" defTabSz="4571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3pPr>
      <a:lvl4pPr marL="1599897" indent="-228556" algn="l" defTabSz="4571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4pPr>
      <a:lvl5pPr marL="2057010" indent="-228556" algn="l" defTabSz="4571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Verdana"/>
          <a:ea typeface="Geneva" pitchFamily="-112" charset="-128"/>
          <a:cs typeface="Verdana"/>
        </a:defRPr>
      </a:lvl5pPr>
      <a:lvl6pPr marL="2514123" indent="-228556" algn="l" defTabSz="4571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38" indent="-228556" algn="l" defTabSz="4571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51" indent="-228556" algn="l" defTabSz="4571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63" indent="-228556" algn="l" defTabSz="45711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3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6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1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53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66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79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94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07" algn="l" defTabSz="45711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od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31814" y="827085"/>
            <a:ext cx="7458075" cy="8953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s-ES" altLang="ca-ES" dirty="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Antecedentes y objetivos</a:t>
            </a: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404814" y="2044706"/>
            <a:ext cx="8250238" cy="340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marL="342900" indent="-342900"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999"/>
              </a:spcAft>
            </a:pPr>
            <a:r>
              <a:rPr lang="es-ES" altLang="ca-ES" sz="1900" dirty="0"/>
              <a:t>La presentación </a:t>
            </a:r>
            <a:r>
              <a:rPr lang="es-ES" altLang="ca-ES" sz="1900" b="1" u="sng" dirty="0">
                <a:solidFill>
                  <a:srgbClr val="FF0000"/>
                </a:solidFill>
              </a:rPr>
              <a:t>no puede exceder el esquema de 6 diapositivas</a:t>
            </a:r>
            <a:r>
              <a:rPr lang="es-ES" altLang="ca-ES" sz="1900" u="sng" dirty="0"/>
              <a:t> </a:t>
            </a:r>
            <a:r>
              <a:rPr lang="es-ES" altLang="ca-ES" sz="1900" dirty="0"/>
              <a:t>expuesto a continuación.</a:t>
            </a:r>
          </a:p>
          <a:p>
            <a:pPr algn="just" eaLnBrk="1" hangingPunct="1">
              <a:spcBef>
                <a:spcPct val="0"/>
              </a:spcBef>
              <a:spcAft>
                <a:spcPts val="999"/>
              </a:spcAft>
            </a:pPr>
            <a:r>
              <a:rPr lang="es-ES" altLang="ca-ES" sz="1900" dirty="0"/>
              <a:t>Se deberán seguir las indicaciones de tipo y número de letra detallados en cada diapositiva.</a:t>
            </a:r>
          </a:p>
          <a:p>
            <a:pPr algn="just" eaLnBrk="1" hangingPunct="1">
              <a:spcBef>
                <a:spcPct val="0"/>
              </a:spcBef>
              <a:spcAft>
                <a:spcPts val="999"/>
              </a:spcAft>
            </a:pPr>
            <a:r>
              <a:rPr lang="es-ES" altLang="ca-ES" sz="1900" dirty="0"/>
              <a:t>Se valorará positivamente la inclusión de fotografías para que sea una presentación más visual. Siendo estas de buena resolución para su posterior publicación.</a:t>
            </a:r>
          </a:p>
          <a:p>
            <a:pPr algn="just" eaLnBrk="1" hangingPunct="1">
              <a:spcBef>
                <a:spcPct val="0"/>
              </a:spcBef>
              <a:spcAft>
                <a:spcPts val="999"/>
              </a:spcAft>
            </a:pPr>
            <a:r>
              <a:rPr lang="es-ES" altLang="ca-ES" sz="1900" dirty="0"/>
              <a:t>En la diapositiva “Otra información relevante” puede añadirse cualquier otro dato que se considere necesario indicar para una mejor valoración de la experiencia presentada.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04814" y="488951"/>
            <a:ext cx="8250238" cy="1233488"/>
          </a:xfrm>
          <a:prstGeom prst="rect">
            <a:avLst/>
          </a:prstGeom>
          <a:solidFill>
            <a:srgbClr val="961E2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ES" sz="3100" b="1" dirty="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Indicaciones previas </a:t>
            </a:r>
          </a:p>
          <a:p>
            <a:pPr>
              <a:defRPr/>
            </a:pPr>
            <a:r>
              <a:rPr lang="es-ES" sz="3100" b="1" dirty="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a tener en cuenta</a:t>
            </a:r>
            <a:endParaRPr lang="es-ES" sz="31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71514" y="1269998"/>
            <a:ext cx="7673975" cy="1677990"/>
          </a:xfrm>
        </p:spPr>
        <p:txBody>
          <a:bodyPr/>
          <a:lstStyle/>
          <a:p>
            <a:pPr eaLnBrk="1" hangingPunct="1"/>
            <a:r>
              <a:rPr lang="es-ES" altLang="ca-ES" sz="450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Título de la experiencia o proyecto</a:t>
            </a:r>
          </a:p>
        </p:txBody>
      </p:sp>
      <p:sp>
        <p:nvSpPr>
          <p:cNvPr id="7" name="Rectangle arrodonit 6"/>
          <p:cNvSpPr/>
          <p:nvPr/>
        </p:nvSpPr>
        <p:spPr>
          <a:xfrm>
            <a:off x="6320901" y="4160728"/>
            <a:ext cx="1774587" cy="970762"/>
          </a:xfrm>
          <a:prstGeom prst="roundRect">
            <a:avLst/>
          </a:prstGeom>
          <a:ln>
            <a:solidFill>
              <a:srgbClr val="005E5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ES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Logo de la organización en buena resolución 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681039" y="3079748"/>
            <a:ext cx="767238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ca-ES" sz="2900" b="1">
                <a:solidFill>
                  <a:schemeClr val="bg1"/>
                </a:solidFill>
              </a:rPr>
              <a:t>Nombre de la organización</a:t>
            </a:r>
          </a:p>
        </p:txBody>
      </p:sp>
      <p:sp>
        <p:nvSpPr>
          <p:cNvPr id="3077" name="QuadreDeText 2"/>
          <p:cNvSpPr txBox="1">
            <a:spLocks noChangeArrowheads="1"/>
          </p:cNvSpPr>
          <p:nvPr/>
        </p:nvSpPr>
        <p:spPr bwMode="auto">
          <a:xfrm>
            <a:off x="5971888" y="5136669"/>
            <a:ext cx="2351201" cy="338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600" b="1" dirty="0">
                <a:solidFill>
                  <a:srgbClr val="005E5D"/>
                </a:solidFill>
              </a:rPr>
              <a:t>web de la </a:t>
            </a:r>
            <a:r>
              <a:rPr lang="ca-ES" altLang="es-ES" sz="1600" b="1" dirty="0" err="1">
                <a:solidFill>
                  <a:srgbClr val="005E5D"/>
                </a:solidFill>
              </a:rPr>
              <a:t>entidad</a:t>
            </a:r>
            <a:endParaRPr lang="ca-ES" altLang="es-ES" sz="1600" b="1" dirty="0">
              <a:solidFill>
                <a:srgbClr val="005E5D"/>
              </a:solidFill>
            </a:endParaRPr>
          </a:p>
        </p:txBody>
      </p:sp>
      <p:sp>
        <p:nvSpPr>
          <p:cNvPr id="3081" name="QuadreDeText 2"/>
          <p:cNvSpPr txBox="1">
            <a:spLocks noChangeArrowheads="1"/>
          </p:cNvSpPr>
          <p:nvPr/>
        </p:nvSpPr>
        <p:spPr bwMode="auto">
          <a:xfrm>
            <a:off x="768350" y="5111525"/>
            <a:ext cx="2601913" cy="338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a-ES" altLang="es-ES" sz="1600" b="1" dirty="0">
                <a:solidFill>
                  <a:srgbClr val="005E5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www.riod.org</a:t>
            </a:r>
            <a:r>
              <a:rPr lang="ca-ES" altLang="es-ES" sz="1600" b="1" dirty="0">
                <a:solidFill>
                  <a:srgbClr val="005E5D"/>
                </a:solidFill>
              </a:rPr>
              <a:t>  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250827" y="188977"/>
            <a:ext cx="8666162" cy="2890772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ES" altLang="ca-ES" sz="4100" b="1" dirty="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Título de la experiencia </a:t>
            </a:r>
          </a:p>
          <a:p>
            <a:pPr>
              <a:defRPr/>
            </a:pPr>
            <a:endParaRPr lang="es-ES" altLang="ca-ES" sz="4100" b="1" dirty="0">
              <a:solidFill>
                <a:schemeClr val="bg1"/>
              </a:solidFill>
              <a:latin typeface="Verdana" pitchFamily="34" charset="0"/>
              <a:ea typeface="Geneva" charset="-128"/>
              <a:cs typeface="Verdana" pitchFamily="34" charset="0"/>
            </a:endParaRPr>
          </a:p>
          <a:p>
            <a:pPr>
              <a:defRPr/>
            </a:pPr>
            <a:r>
              <a:rPr lang="es-ES" altLang="ca-ES" sz="1900" b="1" dirty="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Nombre de la organización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250827" y="3182266"/>
            <a:ext cx="8666163" cy="741663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ES" altLang="es-ES" sz="1900" b="1" dirty="0">
                <a:solidFill>
                  <a:schemeClr val="bg1"/>
                </a:solidFill>
              </a:rPr>
              <a:t>"En clave de género: Experiencias exitosas de abordaje del uso de drogas“ </a:t>
            </a:r>
            <a:br>
              <a:rPr lang="es-ES" altLang="es-ES" sz="1900" b="1" dirty="0">
                <a:solidFill>
                  <a:schemeClr val="bg1"/>
                </a:solidFill>
              </a:rPr>
            </a:br>
            <a:r>
              <a:rPr lang="es-ES" altLang="es-ES" sz="1900" b="1" dirty="0">
                <a:solidFill>
                  <a:schemeClr val="bg1"/>
                </a:solidFill>
              </a:rPr>
              <a:t>Proyecto con cargo a la Convocatoria IRPF 2020.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D2E3DD5-0AAF-49FA-BC8A-E7BFDC4E73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451" y="4045080"/>
            <a:ext cx="2408159" cy="121446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ACF9E0E-EBDF-480F-81C1-BF03EAD03D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5460" y="5813555"/>
            <a:ext cx="2596896" cy="1001763"/>
          </a:xfrm>
          <a:prstGeom prst="rect">
            <a:avLst/>
          </a:prstGeom>
        </p:spPr>
      </p:pic>
      <p:sp>
        <p:nvSpPr>
          <p:cNvPr id="13" name="QuadreDeText 2">
            <a:extLst>
              <a:ext uri="{FF2B5EF4-FFF2-40B4-BE49-F238E27FC236}">
                <a16:creationId xmlns:a16="http://schemas.microsoft.com/office/drawing/2014/main" id="{7DE9F396-593A-4D3D-B088-4FD785C0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475" y="5542086"/>
            <a:ext cx="2351201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400" b="1" dirty="0" err="1">
                <a:solidFill>
                  <a:srgbClr val="005E5D"/>
                </a:solidFill>
              </a:rPr>
              <a:t>Financiado</a:t>
            </a:r>
            <a:r>
              <a:rPr lang="ca-ES" altLang="es-ES" sz="1400" b="1" dirty="0">
                <a:solidFill>
                  <a:srgbClr val="005E5D"/>
                </a:solidFill>
              </a:rPr>
              <a:t> por: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31814" y="827085"/>
            <a:ext cx="7458075" cy="8953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s-ES" altLang="ca-ES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Antecedentes y objetivos</a:t>
            </a:r>
          </a:p>
        </p:txBody>
      </p:sp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282575" y="1246185"/>
            <a:ext cx="8250238" cy="969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ES" altLang="ca-ES" sz="1900" dirty="0"/>
              <a:t>Esquema, fotografías (buena resolución) y/o texto (</a:t>
            </a:r>
            <a:r>
              <a:rPr lang="es-ES" altLang="ca-ES" sz="1900" dirty="0" err="1"/>
              <a:t>verdana</a:t>
            </a:r>
            <a:r>
              <a:rPr lang="es-ES" altLang="ca-ES" sz="1900" dirty="0"/>
              <a:t>, medida 20pt, espaciado entre líneas “múltiple 1.5”)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282576" y="371475"/>
            <a:ext cx="8666163" cy="735015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ES" altLang="ca-ES" sz="2600" b="1" dirty="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Contexto y objetivo de la acción o proyecto </a:t>
            </a:r>
            <a:endParaRPr lang="es-ES" sz="2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531814" y="827085"/>
            <a:ext cx="7458075" cy="8953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s-ES" altLang="ca-ES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Antecedentes y objetivos</a:t>
            </a:r>
          </a:p>
        </p:txBody>
      </p:sp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282575" y="1246185"/>
            <a:ext cx="8250238" cy="969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ES" altLang="ca-ES" sz="1900" dirty="0"/>
              <a:t>Esquema, fotografías (buena resolución) y/o texto (</a:t>
            </a:r>
            <a:r>
              <a:rPr lang="es-ES" altLang="ca-ES" sz="1900" dirty="0" err="1"/>
              <a:t>verdana</a:t>
            </a:r>
            <a:r>
              <a:rPr lang="es-ES" altLang="ca-ES" sz="1900" dirty="0"/>
              <a:t>, medida 20pt, espaciado entre líneas “múltiple 1.5”)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282576" y="371475"/>
            <a:ext cx="8666163" cy="735015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ES" altLang="ca-ES" sz="3100" b="1" dirty="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Impacto/Resultados</a:t>
            </a:r>
            <a:endParaRPr lang="es-ES" sz="31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531814" y="827085"/>
            <a:ext cx="7458075" cy="8953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s-ES" altLang="ca-ES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Antecedentes y objetivos</a:t>
            </a:r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282575" y="1247775"/>
            <a:ext cx="8250238" cy="2723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marL="457200" indent="-457200"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ES" altLang="ca-ES" sz="1900"/>
              <a:t>Texto en Verdana, medida 20pt, espaciado entre líneas “múltiple 1.5”.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ES" altLang="ca-ES" sz="1900"/>
              <a:t>Texto en Verdana, medida 20pt, espaciado entre líneas “múltiple 1.5”.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Calibri" pitchFamily="34" charset="0"/>
              <a:buAutoNum type="arabicPeriod"/>
            </a:pPr>
            <a:r>
              <a:rPr lang="es-ES" altLang="ca-ES" sz="1900"/>
              <a:t>Texto en Verdana, medida 20pt, espaciado entre líneas “múltiple 1.5”.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282576" y="371475"/>
            <a:ext cx="8666163" cy="735015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ES" sz="3100" b="1" dirty="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Elementos innovadores</a:t>
            </a:r>
            <a:endParaRPr lang="es-ES" sz="31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531814" y="827085"/>
            <a:ext cx="7458075" cy="8953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s-ES" altLang="ca-ES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Antecedentes y objetivos</a:t>
            </a:r>
          </a:p>
        </p:txBody>
      </p:sp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282575" y="1343025"/>
            <a:ext cx="8250238" cy="969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ES" altLang="ca-ES" sz="1900" dirty="0"/>
              <a:t>Esquema, fotografías (buena resolución) y/o texto (</a:t>
            </a:r>
            <a:r>
              <a:rPr lang="es-ES" altLang="ca-ES" sz="1900" dirty="0" err="1"/>
              <a:t>verdana</a:t>
            </a:r>
            <a:r>
              <a:rPr lang="es-ES" altLang="ca-ES" sz="1900" dirty="0"/>
              <a:t>, medida 20pt, espaciado entre líneas “múltiple 1.5”)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282576" y="346745"/>
            <a:ext cx="8666163" cy="869473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ES" sz="3100" b="1" dirty="0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Claves de éxito y aprendizajes</a:t>
            </a:r>
            <a:endParaRPr lang="es-ES" sz="31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531814" y="827085"/>
            <a:ext cx="7458075" cy="8953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s-ES" altLang="ca-ES">
                <a:solidFill>
                  <a:schemeClr val="bg1"/>
                </a:solidFill>
                <a:latin typeface="Verdana" pitchFamily="34" charset="0"/>
                <a:ea typeface="Geneva" charset="-128"/>
                <a:cs typeface="Verdana" pitchFamily="34" charset="0"/>
              </a:rPr>
              <a:t>Antecedentes y objetivos</a:t>
            </a:r>
          </a:p>
        </p:txBody>
      </p:sp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282575" y="1343025"/>
            <a:ext cx="8250238" cy="969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  <a:ea typeface="Geneva" charset="-128"/>
                <a:cs typeface="Verdan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s-ES" altLang="ca-ES" sz="1900" dirty="0"/>
              <a:t>Esquema, fotografías (buena resolución) y/o texto (</a:t>
            </a:r>
            <a:r>
              <a:rPr lang="es-ES" altLang="ca-ES" sz="1900" dirty="0" err="1"/>
              <a:t>verdana</a:t>
            </a:r>
            <a:r>
              <a:rPr lang="es-ES" altLang="ca-ES" sz="1900" dirty="0"/>
              <a:t>, medida 20pt, espaciado entre líneas “múltiple 1.5”)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282576" y="346745"/>
            <a:ext cx="8666163" cy="869473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>
              <a:defRPr/>
            </a:pPr>
            <a:r>
              <a:rPr lang="es-ES" sz="3100" b="1" dirty="0">
                <a:solidFill>
                  <a:schemeClr val="bg1"/>
                </a:solidFill>
                <a:latin typeface="Verdana" pitchFamily="34" charset="0"/>
                <a:ea typeface="Geneva" charset="-128"/>
              </a:rPr>
              <a:t>Otra información relevante</a:t>
            </a:r>
            <a:endParaRPr lang="es-ES" sz="3100" b="1" dirty="0"/>
          </a:p>
        </p:txBody>
      </p:sp>
    </p:spTree>
    <p:extLst>
      <p:ext uri="{BB962C8B-B14F-4D97-AF65-F5344CB8AC3E}">
        <p14:creationId xmlns:p14="http://schemas.microsoft.com/office/powerpoint/2010/main" val="3663114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n congrés">
      <a:dk1>
        <a:sysClr val="windowText" lastClr="000000"/>
      </a:dk1>
      <a:lt1>
        <a:sysClr val="window" lastClr="FFFFFF"/>
      </a:lt1>
      <a:dk2>
        <a:srgbClr val="1B4298"/>
      </a:dk2>
      <a:lt2>
        <a:srgbClr val="DFDBD0"/>
      </a:lt2>
      <a:accent1>
        <a:srgbClr val="F37920"/>
      </a:accent1>
      <a:accent2>
        <a:srgbClr val="DF5426"/>
      </a:accent2>
      <a:accent3>
        <a:srgbClr val="BB3087"/>
      </a:accent3>
      <a:accent4>
        <a:srgbClr val="CFDD28"/>
      </a:accent4>
      <a:accent5>
        <a:srgbClr val="4BB5C7"/>
      </a:accent5>
      <a:accent6>
        <a:srgbClr val="C0C0C0"/>
      </a:accent6>
      <a:hlink>
        <a:srgbClr val="808080"/>
      </a:hlink>
      <a:folHlink>
        <a:srgbClr val="40404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327</Words>
  <Application>Microsoft Office PowerPoint</Application>
  <PresentationFormat>Presentación en pantalla (4:3)</PresentationFormat>
  <Paragraphs>34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Office Theme</vt:lpstr>
      <vt:lpstr>Antecedentes y objetivos</vt:lpstr>
      <vt:lpstr>Título de la experiencia o proyecto</vt:lpstr>
      <vt:lpstr>Antecedentes y objetivos</vt:lpstr>
      <vt:lpstr>Antecedentes y objetivos</vt:lpstr>
      <vt:lpstr>Antecedentes y objetivos</vt:lpstr>
      <vt:lpstr>Antecedentes y objetivos</vt:lpstr>
      <vt:lpstr>Antecedentes y objetivos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</dc:creator>
  <cp:lastModifiedBy>RIOD</cp:lastModifiedBy>
  <cp:revision>60</cp:revision>
  <dcterms:created xsi:type="dcterms:W3CDTF">2008-10-27T16:44:08Z</dcterms:created>
  <dcterms:modified xsi:type="dcterms:W3CDTF">2021-05-06T12:02:53Z</dcterms:modified>
</cp:coreProperties>
</file>